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35" r:id="rId2"/>
    <p:sldId id="52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C8AA1-B0C5-B965-4E89-5007BDF53D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C9E9E070-032B-3245-E7A6-8CAE873CE072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埼玉県の場所を示すイラスト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5B01D32-3508-E41F-8351-9413CA200AD5}"/>
              </a:ext>
            </a:extLst>
          </p:cNvPr>
          <p:cNvGrpSpPr>
            <a:grpSpLocks noChangeAspect="1"/>
          </p:cNvGrpSpPr>
          <p:nvPr/>
        </p:nvGrpSpPr>
        <p:grpSpPr>
          <a:xfrm>
            <a:off x="6591959" y="1127563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50BCB965-880C-EB74-6F2B-EAAC1B502BE5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F63A023C-A923-01DE-7D69-BA58ED8E329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AFED4954-8A7C-AACC-84FB-386691190DB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0486C76D-524A-7E66-60CF-AAB00644A84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1D063EDB-421F-2BD8-95B8-C42E4D25FB2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3F8CADE3-90A3-391A-5D3E-1C33E92FD0A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156ED2C0-CD3C-592D-D4E4-FF2FD05BB79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EA2B6365-1FBA-09EB-BF32-BDABC20AFEE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AD052E3C-FA6C-2F08-77D3-C64845CD327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51F9D873-6E43-75D5-D213-EB7D491332A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2705436B-5D3F-4985-DFFE-75E3B38109A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FE32549B-A2B3-A3F3-9A26-FEFF6D883A9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CBE588B5-EE71-8A47-D0C8-3B18F5873AF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98224434-659A-3E97-DAD7-96000246B5B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4D3B41E5-6853-2879-37A2-51E73C6F5DD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4055F460-C2F0-5733-EC45-C0503EB4C7E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8F7A4AFA-31F2-A760-6DA8-06EA3FED9DE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7EEE21A7-B7F3-A10D-4068-CD54A886263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4B7FCC20-F618-7070-7FE8-5B427962C3F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CECA4E69-DD45-F787-1CB1-46A89870ACB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0EAAF3DA-889F-6BC5-B375-EDADA0EA49F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F5E09F37-9BEF-6EFA-1F6F-3ACABC077E7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D7B910F1-EBFA-2AE4-5B98-E47F1733219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27B945C6-85AA-E8C2-F0B4-4FFC0C9A965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0E6C67F8-629D-595F-58EE-261AD07E471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A0883027-4DA3-620E-7886-EB2D3E6D0E9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0C460418-1E89-158B-A03B-6B21C4BBB72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B59E1F70-33B5-96D2-3327-BB8FDE642FB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36BDF95C-53FE-BDEC-55D0-10F7ECD466D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A3D8F3B8-B362-4C51-E877-8832E110A2D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4A07E84B-E35E-90CA-E37F-75497E1B38A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EB8D4973-0079-3944-A2D0-B73EA4A6A05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43EB9EBB-0FFB-020C-6A85-D7AD51038C2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AB3CC85A-AE3A-5AEA-843C-8F5A3A77A6D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4FA47E25-6989-B7B4-F7DF-03C2091F274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82E67487-C9EE-3AA8-E73F-16CFF4B0A94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6F5AE9B8-339A-B83A-EB57-F7E5A13B343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C24A5740-6AEB-0AF3-E864-3B4BE5430F1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01DEE264-66FF-70DC-AC38-BCCCEB8FBA9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AE366EC9-D311-0BA0-E488-F351BD2F0B4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62BBE6F4-0DC4-2BF0-D9E8-B0D3ADF98E5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37F2DB5D-E9FD-0402-EE42-C1DEA475D40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02B68844-86E4-4C60-AEB0-8940E04776E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696222E4-843A-1216-5FB4-799F2C425B6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28A266B6-4A64-DDCA-AA40-691C43DF014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463840C7-4C37-8DE8-7902-246124241CB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B0545D95-212E-B338-ACC6-17DB5C28CE6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41E5C039-B53C-B56C-6A06-288CD571358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8070E71-E2F2-E0E3-C512-4AF871FF97E6}"/>
                </a:ext>
              </a:extLst>
            </p:cNvPr>
            <p:cNvSpPr/>
            <p:nvPr/>
          </p:nvSpPr>
          <p:spPr>
            <a:xfrm>
              <a:off x="7602201" y="2310157"/>
              <a:ext cx="102352" cy="41826"/>
            </a:xfrm>
            <a:custGeom>
              <a:avLst/>
              <a:gdLst>
                <a:gd name="connsiteX0" fmla="*/ 1332976 w 3659289"/>
                <a:gd name="connsiteY0" fmla="*/ 603 h 1891605"/>
                <a:gd name="connsiteX1" fmla="*/ 1591044 w 3659289"/>
                <a:gd name="connsiteY1" fmla="*/ 80077 h 1891605"/>
                <a:gd name="connsiteX2" fmla="*/ 2060944 w 3659289"/>
                <a:gd name="connsiteY2" fmla="*/ 92777 h 1891605"/>
                <a:gd name="connsiteX3" fmla="*/ 2327644 w 3659289"/>
                <a:gd name="connsiteY3" fmla="*/ 295977 h 1891605"/>
                <a:gd name="connsiteX4" fmla="*/ 2956368 w 3659289"/>
                <a:gd name="connsiteY4" fmla="*/ 289293 h 1891605"/>
                <a:gd name="connsiteX5" fmla="*/ 2965496 w 3659289"/>
                <a:gd name="connsiteY5" fmla="*/ 286241 h 1891605"/>
                <a:gd name="connsiteX6" fmla="*/ 2975020 w 3659289"/>
                <a:gd name="connsiteY6" fmla="*/ 289565 h 1891605"/>
                <a:gd name="connsiteX7" fmla="*/ 3038844 w 3659289"/>
                <a:gd name="connsiteY7" fmla="*/ 321377 h 1891605"/>
                <a:gd name="connsiteX8" fmla="*/ 3140444 w 3659289"/>
                <a:gd name="connsiteY8" fmla="*/ 626177 h 1891605"/>
                <a:gd name="connsiteX9" fmla="*/ 3277616 w 3659289"/>
                <a:gd name="connsiteY9" fmla="*/ 695505 h 1891605"/>
                <a:gd name="connsiteX10" fmla="*/ 3306984 w 3659289"/>
                <a:gd name="connsiteY10" fmla="*/ 711547 h 1891605"/>
                <a:gd name="connsiteX11" fmla="*/ 3315724 w 3659289"/>
                <a:gd name="connsiteY11" fmla="*/ 751363 h 1891605"/>
                <a:gd name="connsiteX12" fmla="*/ 3445244 w 3659289"/>
                <a:gd name="connsiteY12" fmla="*/ 1136717 h 1891605"/>
                <a:gd name="connsiteX13" fmla="*/ 3650984 w 3659289"/>
                <a:gd name="connsiteY13" fmla="*/ 1654877 h 1891605"/>
                <a:gd name="connsiteX14" fmla="*/ 3658128 w 3659289"/>
                <a:gd name="connsiteY14" fmla="*/ 1743341 h 1891605"/>
                <a:gd name="connsiteX15" fmla="*/ 3651444 w 3659289"/>
                <a:gd name="connsiteY15" fmla="*/ 1777055 h 1891605"/>
                <a:gd name="connsiteX16" fmla="*/ 3588596 w 3659289"/>
                <a:gd name="connsiteY16" fmla="*/ 1757747 h 1891605"/>
                <a:gd name="connsiteX17" fmla="*/ 3285224 w 3659289"/>
                <a:gd name="connsiteY17" fmla="*/ 1723457 h 1891605"/>
                <a:gd name="connsiteX18" fmla="*/ 2789924 w 3659289"/>
                <a:gd name="connsiteY18" fmla="*/ 1891097 h 1891605"/>
                <a:gd name="connsiteX19" fmla="*/ 2561324 w 3659289"/>
                <a:gd name="connsiteY19" fmla="*/ 1776797 h 1891605"/>
                <a:gd name="connsiteX20" fmla="*/ 2005064 w 3659289"/>
                <a:gd name="connsiteY20" fmla="*/ 1814897 h 1891605"/>
                <a:gd name="connsiteX21" fmla="*/ 915404 w 3659289"/>
                <a:gd name="connsiteY21" fmla="*/ 1403417 h 1891605"/>
                <a:gd name="connsiteX22" fmla="*/ 684304 w 3659289"/>
                <a:gd name="connsiteY22" fmla="*/ 1492953 h 1891605"/>
                <a:gd name="connsiteX23" fmla="*/ 575128 w 3659289"/>
                <a:gd name="connsiteY23" fmla="*/ 1570373 h 1891605"/>
                <a:gd name="connsiteX24" fmla="*/ 533672 w 3659289"/>
                <a:gd name="connsiteY24" fmla="*/ 1556145 h 1891605"/>
                <a:gd name="connsiteX25" fmla="*/ 84604 w 3659289"/>
                <a:gd name="connsiteY25" fmla="*/ 1394029 h 1891605"/>
                <a:gd name="connsiteX26" fmla="*/ 78152 w 3659289"/>
                <a:gd name="connsiteY26" fmla="*/ 1391689 h 1891605"/>
                <a:gd name="connsiteX27" fmla="*/ 81020 w 3659289"/>
                <a:gd name="connsiteY27" fmla="*/ 1389081 h 1891605"/>
                <a:gd name="connsiteX28" fmla="*/ 105144 w 3659289"/>
                <a:gd name="connsiteY28" fmla="*/ 1362777 h 1891605"/>
                <a:gd name="connsiteX29" fmla="*/ 105144 w 3659289"/>
                <a:gd name="connsiteY29" fmla="*/ 1159577 h 1891605"/>
                <a:gd name="connsiteX30" fmla="*/ 40652 w 3659289"/>
                <a:gd name="connsiteY30" fmla="*/ 1091017 h 1891605"/>
                <a:gd name="connsiteX31" fmla="*/ 0 w 3659289"/>
                <a:gd name="connsiteY31" fmla="*/ 1057939 h 1891605"/>
                <a:gd name="connsiteX32" fmla="*/ 58776 w 3659289"/>
                <a:gd name="connsiteY32" fmla="*/ 1036801 h 1891605"/>
                <a:gd name="connsiteX33" fmla="*/ 1032244 w 3659289"/>
                <a:gd name="connsiteY33" fmla="*/ 422977 h 1891605"/>
                <a:gd name="connsiteX34" fmla="*/ 1260844 w 3659289"/>
                <a:gd name="connsiteY34" fmla="*/ 16577 h 1891605"/>
                <a:gd name="connsiteX35" fmla="*/ 1332976 w 3659289"/>
                <a:gd name="connsiteY35" fmla="*/ 603 h 189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59289" h="1891605">
                  <a:moveTo>
                    <a:pt x="1332976" y="603"/>
                  </a:moveTo>
                  <a:cubicBezTo>
                    <a:pt x="1407688" y="7449"/>
                    <a:pt x="1491028" y="70553"/>
                    <a:pt x="1591044" y="80077"/>
                  </a:cubicBezTo>
                  <a:cubicBezTo>
                    <a:pt x="1724396" y="92777"/>
                    <a:pt x="1938176" y="56793"/>
                    <a:pt x="2060944" y="92777"/>
                  </a:cubicBezTo>
                  <a:cubicBezTo>
                    <a:pt x="2183712" y="128761"/>
                    <a:pt x="2171012" y="266345"/>
                    <a:pt x="2327644" y="295977"/>
                  </a:cubicBezTo>
                  <a:cubicBezTo>
                    <a:pt x="2464696" y="321905"/>
                    <a:pt x="2818908" y="326767"/>
                    <a:pt x="2956368" y="289293"/>
                  </a:cubicBezTo>
                  <a:lnTo>
                    <a:pt x="2965496" y="286241"/>
                  </a:lnTo>
                  <a:lnTo>
                    <a:pt x="2975020" y="289565"/>
                  </a:lnTo>
                  <a:cubicBezTo>
                    <a:pt x="2999356" y="299483"/>
                    <a:pt x="3020852" y="310001"/>
                    <a:pt x="3038844" y="321377"/>
                  </a:cubicBezTo>
                  <a:cubicBezTo>
                    <a:pt x="3182776" y="412393"/>
                    <a:pt x="3081176" y="547861"/>
                    <a:pt x="3140444" y="626177"/>
                  </a:cubicBezTo>
                  <a:cubicBezTo>
                    <a:pt x="3177488" y="675125"/>
                    <a:pt x="3221144" y="670329"/>
                    <a:pt x="3277616" y="695505"/>
                  </a:cubicBezTo>
                  <a:lnTo>
                    <a:pt x="3306984" y="711547"/>
                  </a:lnTo>
                  <a:lnTo>
                    <a:pt x="3315724" y="751363"/>
                  </a:lnTo>
                  <a:cubicBezTo>
                    <a:pt x="3346548" y="866651"/>
                    <a:pt x="3413988" y="1037001"/>
                    <a:pt x="3445244" y="1136717"/>
                  </a:cubicBezTo>
                  <a:cubicBezTo>
                    <a:pt x="3498584" y="1306897"/>
                    <a:pt x="3616692" y="1516447"/>
                    <a:pt x="3650984" y="1654877"/>
                  </a:cubicBezTo>
                  <a:cubicBezTo>
                    <a:pt x="3659556" y="1689485"/>
                    <a:pt x="3660588" y="1717981"/>
                    <a:pt x="3658128" y="1743341"/>
                  </a:cubicBezTo>
                  <a:lnTo>
                    <a:pt x="3651444" y="1777055"/>
                  </a:lnTo>
                  <a:lnTo>
                    <a:pt x="3588596" y="1757747"/>
                  </a:lnTo>
                  <a:cubicBezTo>
                    <a:pt x="3483028" y="1732981"/>
                    <a:pt x="3376664" y="1722187"/>
                    <a:pt x="3285224" y="1723457"/>
                  </a:cubicBezTo>
                  <a:cubicBezTo>
                    <a:pt x="3102344" y="1725997"/>
                    <a:pt x="2910572" y="1882207"/>
                    <a:pt x="2789924" y="1891097"/>
                  </a:cubicBezTo>
                  <a:cubicBezTo>
                    <a:pt x="2669276" y="1899987"/>
                    <a:pt x="2692132" y="1789497"/>
                    <a:pt x="2561324" y="1776797"/>
                  </a:cubicBezTo>
                  <a:cubicBezTo>
                    <a:pt x="2430516" y="1764097"/>
                    <a:pt x="2279384" y="1877127"/>
                    <a:pt x="2005064" y="1814897"/>
                  </a:cubicBezTo>
                  <a:cubicBezTo>
                    <a:pt x="1730744" y="1752667"/>
                    <a:pt x="1211316" y="1370397"/>
                    <a:pt x="915404" y="1403417"/>
                  </a:cubicBezTo>
                  <a:cubicBezTo>
                    <a:pt x="841428" y="1411673"/>
                    <a:pt x="761972" y="1445169"/>
                    <a:pt x="684304" y="1492953"/>
                  </a:cubicBezTo>
                  <a:lnTo>
                    <a:pt x="575128" y="1570373"/>
                  </a:lnTo>
                  <a:lnTo>
                    <a:pt x="533672" y="1556145"/>
                  </a:lnTo>
                  <a:cubicBezTo>
                    <a:pt x="407172" y="1512069"/>
                    <a:pt x="226216" y="1445599"/>
                    <a:pt x="84604" y="1394029"/>
                  </a:cubicBezTo>
                  <a:lnTo>
                    <a:pt x="78152" y="1391689"/>
                  </a:lnTo>
                  <a:lnTo>
                    <a:pt x="81020" y="1389081"/>
                  </a:lnTo>
                  <a:cubicBezTo>
                    <a:pt x="90624" y="1379611"/>
                    <a:pt x="98796" y="1370715"/>
                    <a:pt x="105144" y="1362777"/>
                  </a:cubicBezTo>
                  <a:cubicBezTo>
                    <a:pt x="155944" y="1299277"/>
                    <a:pt x="158060" y="1242127"/>
                    <a:pt x="105144" y="1159577"/>
                  </a:cubicBezTo>
                  <a:cubicBezTo>
                    <a:pt x="91916" y="1138939"/>
                    <a:pt x="68764" y="1115657"/>
                    <a:pt x="40652" y="1091017"/>
                  </a:cubicBezTo>
                  <a:lnTo>
                    <a:pt x="0" y="1057939"/>
                  </a:lnTo>
                  <a:lnTo>
                    <a:pt x="58776" y="1036801"/>
                  </a:lnTo>
                  <a:cubicBezTo>
                    <a:pt x="403876" y="899789"/>
                    <a:pt x="839628" y="569159"/>
                    <a:pt x="1032244" y="422977"/>
                  </a:cubicBezTo>
                  <a:cubicBezTo>
                    <a:pt x="1269312" y="243061"/>
                    <a:pt x="1167712" y="73727"/>
                    <a:pt x="1260844" y="16577"/>
                  </a:cubicBezTo>
                  <a:cubicBezTo>
                    <a:pt x="1284128" y="2289"/>
                    <a:pt x="1308072" y="-1679"/>
                    <a:pt x="1332976" y="603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90ED0C-2992-50C1-11A6-1D9B64009C84}"/>
              </a:ext>
            </a:extLst>
          </p:cNvPr>
          <p:cNvGrpSpPr>
            <a:grpSpLocks noChangeAspect="1"/>
          </p:cNvGrpSpPr>
          <p:nvPr/>
        </p:nvGrpSpPr>
        <p:grpSpPr>
          <a:xfrm>
            <a:off x="6657874" y="4090537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CBB1D927-5B3F-D037-2B17-FC8E390629F7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0640D386-65EA-9E75-CB7A-383962189EF4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476648A4-F256-E58B-2F8C-55B1AB32BDD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F975A479-D0CB-7914-B4FE-11BA1CC3DC56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12D12FFE-DEE7-2CEF-6D1E-3AC65894575C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D96FA546-D0B5-E645-4B86-CD5B716512D5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A861A287-D621-1D0E-4BE1-8AA5D16C3F16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634CDB1F-6F72-D83A-3F07-C5E44350E9C3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7EF83626-9386-DBF0-3BAF-7FAC3A2CC178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3437A3CB-E30B-77A5-84FB-AB9DE8AE861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D2D91B7A-2639-8E44-6753-364ACB1AF7A5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9A017A88-F975-3E54-07CA-00680F34507D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73DB13A6-87F7-6F65-EFDD-5BE8DE914C3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BEB035FD-2772-5C07-FCFE-C2CB5C40830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FD4BBBAE-72F5-797A-0975-AD9780DA871C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20D55CBE-4C30-2A28-1B33-097E231082C0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1D469197-2E37-7DC9-BA94-6C209CE0DADA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EE658FAB-E11D-27D3-9457-EBE13979C4AC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16C602FA-F66E-17AE-F393-006FC8EF1B4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A9EC8700-07AD-FDEB-6B64-9E53A03EDB7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197372BF-C1E2-E63F-ED5B-4D156048B2E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8DFFB4F0-4A73-2C4B-6214-865A1C0D75A3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4479A471-0CA6-CEE1-AF76-C4415047525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7350476A-5596-756A-B3EE-DB4E72CA7710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99DA4EE9-69A7-9DAD-757A-C743521A6334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63537094-CDBD-003A-621D-BA347B4A9558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E2426593-9F0E-0C10-423C-A0D6681BA9D0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27CFFC5E-6787-E6A0-42BA-ACF6CB7E56D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3F8DCA21-E0E2-3C9E-03FE-BCD555B68553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4DBFD4C6-2DE4-1281-583D-A664446096FB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727FBB72-FB61-091D-F6B8-3CDF2F1258A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5E20D622-FD35-76B8-AC5E-BC26F25A325C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BC682BC5-0A68-78B3-C6DD-C4701A53B614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DD4D803F-43AF-D4C7-412A-868058B49AD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07522653-5415-C0B3-5B8B-8B496577679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FC6656AC-51BF-69D9-4A77-DF042A9AA206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CB1890EC-C3FE-B14F-B299-001C3538931A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A70AD4D7-36E1-3EB9-67CC-52D84D3373B6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36CAD3B5-45C7-876C-D078-26335624DF1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B84470EE-09DB-9F97-A93B-DB62A695600C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BF9CBF96-F36D-ED92-517C-1A0559427D8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F0FDDBAA-1034-BA1D-3E68-CD084DBAEB2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BF4A769E-D8A6-B0E8-8FFC-D37B659DA37E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0ED03DC5-EA8F-0C8D-63B1-C10B70791BAA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615862CE-4E6A-1B78-FAF7-283EE1F98157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E9E8DB96-DEC7-EC49-699B-014A0630D3EE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7F8ADB01-9332-CE05-AA98-CB5A245CF476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C79B166-C64E-64DA-276E-9691305B118F}"/>
                </a:ext>
              </a:extLst>
            </p:cNvPr>
            <p:cNvSpPr/>
            <p:nvPr/>
          </p:nvSpPr>
          <p:spPr>
            <a:xfrm>
              <a:off x="7583709" y="4647650"/>
              <a:ext cx="100986" cy="37795"/>
            </a:xfrm>
            <a:custGeom>
              <a:avLst/>
              <a:gdLst>
                <a:gd name="connsiteX0" fmla="*/ 392884 w 950814"/>
                <a:gd name="connsiteY0" fmla="*/ 26 h 463545"/>
                <a:gd name="connsiteX1" fmla="*/ 680964 w 950814"/>
                <a:gd name="connsiteY1" fmla="*/ 71172 h 463545"/>
                <a:gd name="connsiteX2" fmla="*/ 754136 w 950814"/>
                <a:gd name="connsiteY2" fmla="*/ 52370 h 463545"/>
                <a:gd name="connsiteX3" fmla="*/ 775432 w 950814"/>
                <a:gd name="connsiteY3" fmla="*/ 41806 h 463545"/>
                <a:gd name="connsiteX4" fmla="*/ 788002 w 950814"/>
                <a:gd name="connsiteY4" fmla="*/ 54318 h 463545"/>
                <a:gd name="connsiteX5" fmla="*/ 851760 w 950814"/>
                <a:gd name="connsiteY5" fmla="*/ 175814 h 463545"/>
                <a:gd name="connsiteX6" fmla="*/ 852400 w 950814"/>
                <a:gd name="connsiteY6" fmla="*/ 176446 h 463545"/>
                <a:gd name="connsiteX7" fmla="*/ 850196 w 950814"/>
                <a:gd name="connsiteY7" fmla="*/ 178814 h 463545"/>
                <a:gd name="connsiteX8" fmla="*/ 941240 w 950814"/>
                <a:gd name="connsiteY8" fmla="*/ 387046 h 463545"/>
                <a:gd name="connsiteX9" fmla="*/ 950814 w 950814"/>
                <a:gd name="connsiteY9" fmla="*/ 410840 h 463545"/>
                <a:gd name="connsiteX10" fmla="*/ 903712 w 950814"/>
                <a:gd name="connsiteY10" fmla="*/ 425496 h 463545"/>
                <a:gd name="connsiteX11" fmla="*/ 623020 w 950814"/>
                <a:gd name="connsiteY11" fmla="*/ 463286 h 463545"/>
                <a:gd name="connsiteX12" fmla="*/ 282500 w 950814"/>
                <a:gd name="connsiteY12" fmla="*/ 348986 h 463545"/>
                <a:gd name="connsiteX13" fmla="*/ 130100 w 950814"/>
                <a:gd name="connsiteY13" fmla="*/ 370416 h 463545"/>
                <a:gd name="connsiteX14" fmla="*/ 73434 w 950814"/>
                <a:gd name="connsiteY14" fmla="*/ 346474 h 463545"/>
                <a:gd name="connsiteX15" fmla="*/ 44880 w 950814"/>
                <a:gd name="connsiteY15" fmla="*/ 330864 h 463545"/>
                <a:gd name="connsiteX16" fmla="*/ 55984 w 950814"/>
                <a:gd name="connsiteY16" fmla="*/ 307562 h 463545"/>
                <a:gd name="connsiteX17" fmla="*/ 58664 w 950814"/>
                <a:gd name="connsiteY17" fmla="*/ 283898 h 463545"/>
                <a:gd name="connsiteX18" fmla="*/ 21752 w 950814"/>
                <a:gd name="connsiteY18" fmla="*/ 251354 h 463545"/>
                <a:gd name="connsiteX19" fmla="*/ 0 w 950814"/>
                <a:gd name="connsiteY19" fmla="*/ 232508 h 463545"/>
                <a:gd name="connsiteX20" fmla="*/ 11038 w 950814"/>
                <a:gd name="connsiteY20" fmla="*/ 233098 h 463545"/>
                <a:gd name="connsiteX21" fmla="*/ 350764 w 950814"/>
                <a:gd name="connsiteY21" fmla="*/ 4498 h 463545"/>
                <a:gd name="connsiteX22" fmla="*/ 392884 w 950814"/>
                <a:gd name="connsiteY22" fmla="*/ 26 h 463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50814" h="463545">
                  <a:moveTo>
                    <a:pt x="392884" y="26"/>
                  </a:moveTo>
                  <a:cubicBezTo>
                    <a:pt x="491644" y="1662"/>
                    <a:pt x="592988" y="79970"/>
                    <a:pt x="680964" y="71172"/>
                  </a:cubicBezTo>
                  <a:cubicBezTo>
                    <a:pt x="706100" y="68658"/>
                    <a:pt x="730440" y="61812"/>
                    <a:pt x="754136" y="52370"/>
                  </a:cubicBezTo>
                  <a:lnTo>
                    <a:pt x="775432" y="41806"/>
                  </a:lnTo>
                  <a:lnTo>
                    <a:pt x="788002" y="54318"/>
                  </a:lnTo>
                  <a:cubicBezTo>
                    <a:pt x="815680" y="88030"/>
                    <a:pt x="798222" y="116182"/>
                    <a:pt x="851760" y="175814"/>
                  </a:cubicBezTo>
                  <a:lnTo>
                    <a:pt x="852400" y="176446"/>
                  </a:lnTo>
                  <a:lnTo>
                    <a:pt x="850196" y="178814"/>
                  </a:lnTo>
                  <a:cubicBezTo>
                    <a:pt x="845428" y="211676"/>
                    <a:pt x="912588" y="323596"/>
                    <a:pt x="941240" y="387046"/>
                  </a:cubicBezTo>
                  <a:lnTo>
                    <a:pt x="950814" y="410840"/>
                  </a:lnTo>
                  <a:lnTo>
                    <a:pt x="903712" y="425496"/>
                  </a:lnTo>
                  <a:cubicBezTo>
                    <a:pt x="813364" y="450262"/>
                    <a:pt x="700906" y="465766"/>
                    <a:pt x="623020" y="463286"/>
                  </a:cubicBezTo>
                  <a:cubicBezTo>
                    <a:pt x="498400" y="459316"/>
                    <a:pt x="364654" y="364462"/>
                    <a:pt x="282500" y="348986"/>
                  </a:cubicBezTo>
                  <a:cubicBezTo>
                    <a:pt x="200348" y="333506"/>
                    <a:pt x="195584" y="394228"/>
                    <a:pt x="130100" y="370416"/>
                  </a:cubicBezTo>
                  <a:cubicBezTo>
                    <a:pt x="113728" y="364462"/>
                    <a:pt x="94308" y="356452"/>
                    <a:pt x="73434" y="346474"/>
                  </a:cubicBezTo>
                  <a:lnTo>
                    <a:pt x="44880" y="330864"/>
                  </a:lnTo>
                  <a:lnTo>
                    <a:pt x="55984" y="307562"/>
                  </a:lnTo>
                  <a:cubicBezTo>
                    <a:pt x="58332" y="299244"/>
                    <a:pt x="59192" y="291042"/>
                    <a:pt x="58664" y="283898"/>
                  </a:cubicBezTo>
                  <a:cubicBezTo>
                    <a:pt x="57604" y="269610"/>
                    <a:pt x="40142" y="262994"/>
                    <a:pt x="21752" y="251354"/>
                  </a:cubicBezTo>
                  <a:lnTo>
                    <a:pt x="0" y="232508"/>
                  </a:lnTo>
                  <a:lnTo>
                    <a:pt x="11038" y="233098"/>
                  </a:lnTo>
                  <a:cubicBezTo>
                    <a:pt x="161850" y="235742"/>
                    <a:pt x="239108" y="31486"/>
                    <a:pt x="350764" y="4498"/>
                  </a:cubicBezTo>
                  <a:cubicBezTo>
                    <a:pt x="364720" y="1124"/>
                    <a:pt x="378776" y="-206"/>
                    <a:pt x="392884" y="26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1B69EFA-A685-B2F7-4519-9B0107ECBE5A}"/>
              </a:ext>
            </a:extLst>
          </p:cNvPr>
          <p:cNvGrpSpPr>
            <a:grpSpLocks noChangeAspect="1"/>
          </p:cNvGrpSpPr>
          <p:nvPr/>
        </p:nvGrpSpPr>
        <p:grpSpPr>
          <a:xfrm>
            <a:off x="723980" y="1127563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5A207874-2CB1-D3A0-94A6-5B2918911C71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6791ADDD-0CF0-3CE5-EA2B-FA810A5961C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A0BC1470-EBA0-EA1F-9E07-B9EF47E07E3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6C95AAB4-5CE6-2E4D-6FEA-F2BED82133C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983DF138-C11F-3CEA-8544-148B7EA0F78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3897E23B-6C4A-E575-40D7-ED9F9B8DEA6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D4DAD3BA-1F66-B667-5676-5344471B0C8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AF0AF145-3E81-077E-6F70-6760F66DF81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9F8FC93A-DDD7-47D1-B340-CC87F78455D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0AE3833C-47EA-79F0-8A7E-85A196BEAE0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3B64ECF6-AF07-E62A-FEC6-B655C7FFFF4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0ECB1327-B6A7-4B8B-C1CB-39FB9E3C198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844B73FA-96DD-F34F-B09A-384DB6C8FCF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59601317-757B-A286-D8DD-C8ECED7CACC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5395CD72-4301-6024-E2C2-A20BE4E6AF0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979219B0-78D6-6259-20E7-2541E83FDE5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A5ADA95-74EE-D5C7-C2EC-F140F8C3DD7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3A114B10-1056-F720-9646-B9221A88EFA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56761B9B-68DB-EE9E-4FFB-2165C4C84B3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D8EBFBB0-1E3E-FF3B-12BD-A74E695BFAB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A2DE806C-A349-87AC-984F-4DDDBE9A67C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A9D8E482-A829-D09B-E866-A36862BA2CD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250D36F3-2976-6E07-E807-B334E65127F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32C0EAC2-5393-76DB-FE3A-2999C7C2B8A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FB21C5F6-46A7-6FE8-4091-7D11A0FE62B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B0986BB7-9CEB-9496-1C75-628153FD9D6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5EA7E8D3-5EA3-BCEB-D33C-15441978FFD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3F88320D-273A-8E6C-D3A5-CD11DAF5736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4C90CDE7-4646-AA82-8724-EEA4BA2265B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0F04CB4B-733D-00D3-749D-5268F5ED27E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A9DD3F23-7C96-2EEB-E1C1-6A3A97A99B0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DAE008E4-9EAC-1BEB-630A-D1088CC1AEA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35819CAF-49EF-F2B5-0EDD-0E17FB56EE3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394B7063-E42D-B5B7-4943-DA3C99D6A1C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90459BE4-704F-F932-ADEE-61AD0476C19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27A30417-65CD-B238-EABA-044957E69DC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2A057255-6B47-8896-12B2-91C7DBBD19E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0792E66A-2B78-1BA0-68A1-3D06F14F7BA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EF0A84BB-0D62-55F1-EF5A-B823C8444A8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6E89E11E-1F0E-95E4-79FF-5D1E4BF1AF0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32924863-AB57-FA54-EB90-AB1D852670B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1F64B574-FC3A-E460-4B83-8B377BA4DA4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ACDF795C-8FE3-F507-A198-1170BCE249E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70324EAA-1C35-351E-1422-370A72F3579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ED9C507C-A943-3A59-BC65-93D90EB8281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D0AEDCFB-3623-7BC2-6C2F-1960F86D0F7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11D13F8F-C5D4-24D1-DDFE-B7C4CF7D55E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737A6D47-541B-F105-4382-43527371FD3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1C3E57D3-E813-3265-DB05-612221B5E17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2C5AC0DE-FE68-BDEA-2F84-10E2F27804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2138" y="2332286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34F8027B-AD39-EEC3-AFDC-01186E6B8623}"/>
                </a:ext>
              </a:extLst>
            </p:cNvPr>
            <p:cNvSpPr txBox="1"/>
            <p:nvPr/>
          </p:nvSpPr>
          <p:spPr>
            <a:xfrm>
              <a:off x="3040113" y="2231479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埼玉県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E7BD001-3C64-8397-4731-3FAB67030432}"/>
              </a:ext>
            </a:extLst>
          </p:cNvPr>
          <p:cNvGrpSpPr>
            <a:grpSpLocks noChangeAspect="1"/>
          </p:cNvGrpSpPr>
          <p:nvPr/>
        </p:nvGrpSpPr>
        <p:grpSpPr>
          <a:xfrm>
            <a:off x="794072" y="4090537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E71E3FD5-6E8A-7605-0463-232AFFFAE6E1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8F681568-8B43-0838-3F6F-03F81C17390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69D6A95F-1000-E431-506C-8215F2CD586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15927667-6F94-AE94-2C42-F3AAA2B7C10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7A4710DE-6268-4942-79CC-05F9FED92317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34DD3CEA-E827-47D1-8D48-C86AF4D63AC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041556DA-1CC3-9F91-A805-F4A97BD25BF5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A2A31802-7B67-872F-9A9A-911DE23AF660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EA54AC21-2C00-3C5B-8B40-362A555D37A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31C1F525-484B-FE29-B6E3-6A72A90E8ED4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0073CE7E-F243-278C-194C-6F91E77F92AF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3AEB01EA-9BD5-F03F-4646-93827245E18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1C388AF3-ABD3-AEB8-334B-FC6F0C2EFA45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27183E67-CE33-6831-9DD2-9E8F52C795A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887CE70F-FD74-C9DF-55B8-E0E392FDC264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3187B379-AD56-A8A8-75FB-E9FEAFCA9B1D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6F74A98A-C272-88C9-547D-404A7B1E08BC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9DF53796-C357-ED18-B9A9-3E7A9C0F1708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EF4F929E-B13A-8196-59D4-1A1CA85409D5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604558C1-EA61-B26D-0E52-83349E75A59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C909A3B9-7847-E7AF-6D14-78C7C054572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AA867133-22B5-15BD-34B8-EF8640EC4541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13561398-1C16-5877-5D5B-8C423B60D46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76AB483D-A364-9423-5810-2A7ED193B27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98D49F4D-3F2D-C877-20B1-959528FF29E6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D3D7C3F9-A617-2DEE-7622-E64CC1A65D53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1AA8A35F-9BC7-BFD0-3734-F58291F3222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69569902-1F70-08AD-176F-999714DF027F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011DBC19-589F-3547-DC20-270F555B2601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B2678FD1-9BF0-079F-7843-B06DFAF12BF0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12F6B527-0CC7-682A-BE65-18A19048293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39C89660-555F-C86F-D5A5-0DC950A944D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0E2D167D-7BDF-03FE-0BCE-96DDFB5D5C57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B4F145EB-311A-32F1-5982-9938E342CCC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BAD225BE-2B98-22AC-8660-1FFA2290132B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AFAB9D79-FE3F-3AAE-2EEB-120FC23A5D5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8CB622F3-DD08-3143-AEE4-6FA9331F508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51E8FB2A-478A-4AC3-81CC-2B1ABDD314CB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4B1C7D00-3B32-C72D-D5CF-ACB73268F875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C6DF78A4-7AB2-83F1-9034-595BD9DB9C1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9A626E99-23A4-7DB1-2BAF-095A625E7926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C15805E1-C139-6780-1845-5DBA63607A4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D932A801-1D2B-9550-2F47-38736F9DEA6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9780D2B8-94E7-E531-DA43-37A2C200628A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7D7AC3EE-CE72-D1B7-B80D-AA4EA5780AC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A794BCF4-6C2F-F250-2D45-5A432F835551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93E7DB45-FD33-EAA5-8F82-8F7D0489D9EC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AFA99A05-EC2E-67F4-4BCF-D9870C843C3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78C390FC-6A81-4282-EEAD-86C406ED25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2138" y="4668503"/>
              <a:ext cx="2283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51B796B-A195-1B7F-EFEA-567B30F60662}"/>
                </a:ext>
              </a:extLst>
            </p:cNvPr>
            <p:cNvSpPr txBox="1"/>
            <p:nvPr/>
          </p:nvSpPr>
          <p:spPr>
            <a:xfrm>
              <a:off x="3040113" y="4567696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埼玉県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A5AE4AD-E7D4-9ADC-D215-940A06E6C35A}"/>
              </a:ext>
            </a:extLst>
          </p:cNvPr>
          <p:cNvGrpSpPr>
            <a:grpSpLocks noChangeAspect="1"/>
          </p:cNvGrpSpPr>
          <p:nvPr/>
        </p:nvGrpSpPr>
        <p:grpSpPr>
          <a:xfrm>
            <a:off x="3684571" y="1141850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B821AB62-DF20-3CC0-068E-13C392F23898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E471298E-2B59-D3F0-4353-23A3F608323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B9887DFF-69C5-DEDC-65D1-D6EA9704A8F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82BD6890-DD99-CDD6-1C71-667ECD91902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1816407E-6311-D7E3-4472-F91F07BC476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F7264B78-AD30-BF22-09C7-5BE360D772E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0BA88AE5-0C13-E8C9-B09F-FC3931EB69B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479C0B70-9D8E-72E9-0903-D5C5D39DC03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21B5A987-8D48-ED47-600F-631B3F28A90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5EC5EBF8-ADF8-DE76-AAD7-C9895506C51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7D0CEC4-FA6B-4DB9-2623-97EFBF910EE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1DC3B9A8-64A5-407D-A22C-F700E403630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66D024ED-F8E8-0858-9CC5-EE0A203CFED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EB07A48D-CB81-DA72-A878-C4A3D2271DC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C2D85F82-1ED5-F2AC-D0D6-AB7070E1F5F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BF78F495-D0BD-2821-CC32-51B16652875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08102EDC-ED71-F6A6-B133-95FB486C972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3A9005F8-090F-CE22-B42D-3CC46BCC72D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ADDFD2C7-B3A7-C568-8A72-67FF08FB695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FB9B6399-98DF-3F4A-7716-D7736152AD3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B0DD8572-871E-A7DD-16F7-D968EC0C0D5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9E5776BE-604B-1549-F90D-00DD0120753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DAD4460C-FF0B-5AB7-7BF9-33B3D6BC84F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0BD7030B-66FA-C27A-F9EB-2B40045E4B1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C2474B51-3E55-F2EA-23FC-E11D18D5CFF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EA53F86E-2C12-27FE-2D61-8CF865D2281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755B1645-8809-3BF8-EE64-D6F6799025B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90302D1C-C908-A85C-E58A-A283D428BDE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F626EA67-38A4-659D-1CC2-765F12BE0D6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1A3135E4-948C-4280-828D-F4754C7471E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8C20DF9D-1231-0C0E-E47E-76F940EC8FA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5A7A1679-2909-7106-FE08-105F32E4338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8CC07F76-B914-BC30-85A1-F374FEBD437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B9F7911A-0B29-F888-6D10-825BDA257B1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8B532820-F791-BCC5-7670-F9828017119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8D8AB710-E773-B716-A5D2-4C8C9C7FBC2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08D0C1ED-402B-B315-B079-DC5D17CA22D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C1244361-58E4-3D72-06FB-86ABB175FFE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B6DA324F-5436-D168-BA89-1214B08C2F8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1E2E794E-2583-5734-CC9F-33D4B3FAD97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943385CA-4829-6434-32FB-F91D5A13F3E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E96CC31-AFCB-602E-D1BB-E156010AD41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D10FA25B-B7DB-932F-8B8C-8150746743A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EEBC2246-49F4-27B5-0A78-61D3C14DC4F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A200547D-07DA-6C07-828F-354402E4E6F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82B14A0D-3B92-42CE-683A-32F1E4FEB6E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920E04AE-5479-A2EE-98F0-6ED88B7FF33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EEE279D6-5AA0-3996-FFC3-3276831AD88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FE10F93D-5975-B478-F379-BBE5BD8325E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6F6D7439-B2B1-CD5A-C4B0-BAE6EC8E037A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5F5800C9-6E3A-A69D-7228-A50FA357B51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1A88EF39-455F-B08F-770F-68D77E14B95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37C154DC-3EC2-F1AE-37E4-B07FEC67CB1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55A61F09-3849-825D-F00C-B9C93C4E862F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53435590-B76E-FFBF-5845-FB4B7B81082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8F770439-9CFA-1F38-136A-05E99D74FFA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6AA95C44-28A4-6F28-422B-BCF579BFB20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8A8B8A9E-CC18-707F-59D9-91824D62F6D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DFD8332C-F686-EECE-F3AA-5D4C4323BA0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9CBEF325-F05F-AE8A-7C72-FB167B6722F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C7CCDAFF-8F1D-AD1C-6902-ECF700E16ED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7E8A51EB-8BDD-FB3D-6EF5-3EEE3850486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D3A6FCC6-403F-4CF8-BA2D-E937C9BB365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1064FD24-AC4B-6EF6-307D-17A5BBD16E2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95EA04D1-58B7-960C-1E0A-DF6FEB4C894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6D37FB52-5D4A-6DB3-2928-3239644D636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734270AD-ECE1-D125-8883-B8E9236696A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A1B4C144-451F-27BE-93F9-16B0D2D3F8F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DD437ACC-FA50-5A14-15C6-3D4BF6E5A5D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02626BA6-4CF0-806B-46DA-A39BB869C9F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7CA48A63-4252-A372-B787-482E71366C0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052D3806-D617-8F77-A329-F7B6CAC83DD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E3C25D13-BACC-6DCB-80F4-EA1D42D44A9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FD05E079-6577-0CEA-C760-B3343C969A4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71CDCAB4-840A-EB2F-4962-B9549E1B218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748E70FF-AE97-0A9A-369D-E3D4EBF0CF7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59B76AD8-3EC5-19CB-C3BD-56FA19F8567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AA7A0D7B-CA32-E874-2E95-67994E8CE16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032E14F8-7745-8E94-B8D2-F9233A70E2C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33F61A62-5615-4806-ACB0-8DF758B6674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6C666F9E-DB79-38ED-D68C-A71F5044E64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14420849-8C62-72A0-2ABF-A930178B320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57715A86-792B-5E6D-B5CC-3CEB8E8E205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1E3BB39A-D93E-F697-EE19-998FA9E4BEB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1716F878-7DB7-2C5D-6DA2-C576EA58E68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0FE7B9F7-5F3D-6605-A9B3-BFE3B0D8746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D6CEBA6F-FA2D-A002-1E85-8B5013C6808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4F067946-A856-C867-764C-316099979BD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BC951B4D-9F36-0B57-1D0E-A096D050C93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E4CECAC1-893A-CB4F-2B49-F80CD2BCA5B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76BD96ED-AC21-0220-7D69-1B03A99720C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D237A7A5-74E0-1CB4-443E-5BA40FA6DF2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195101EF-C53A-E445-99F8-C7298B339F1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B27AAE20-EC74-7B66-8A71-D41EA2DDC26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FAAC5697-68A9-7B1C-47D8-73DFE1A1D04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586DEB2E-24AF-7873-F539-4F56BAC1E64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C4D83715-7FED-7E66-1E7C-F016D7ADD3A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C40FFE20-72C8-1781-55AA-3E1533BBEF0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3395E7A0-7BE5-9C9F-A356-CBB6A5C3C5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4095" y="2345653"/>
              <a:ext cx="2699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0AC216B-95B5-1A70-7E69-B04CC0D3FF9D}"/>
                </a:ext>
              </a:extLst>
            </p:cNvPr>
            <p:cNvSpPr txBox="1"/>
            <p:nvPr/>
          </p:nvSpPr>
          <p:spPr>
            <a:xfrm>
              <a:off x="5480595" y="2231479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162F60F-73D5-4520-9413-FB699949BC85}"/>
              </a:ext>
            </a:extLst>
          </p:cNvPr>
          <p:cNvGrpSpPr>
            <a:grpSpLocks noChangeAspect="1"/>
          </p:cNvGrpSpPr>
          <p:nvPr/>
        </p:nvGrpSpPr>
        <p:grpSpPr>
          <a:xfrm>
            <a:off x="3735016" y="4058787"/>
            <a:ext cx="2527439" cy="1982419"/>
            <a:chOff x="3983989" y="3839331"/>
            <a:chExt cx="2106199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06AB9FC7-32C4-E478-0937-BACA124E09DB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7B8A5A04-6599-5B90-A3B3-BF1B148FA17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70A65DB9-FC06-3CC2-A4FA-A41793AEEDBA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2A116794-A9E3-F29D-C126-C4EEFAEADF57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C2951FE5-25C1-547D-0AF3-6A648167558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075F276C-CB3C-7A0C-AAD9-5D0BDACE540D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739AB352-EB2A-DB5D-9414-C66E3EDD0EC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EB3B2597-80C9-43DE-3DE7-157857F29F4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49430134-293A-CAF6-BA1D-F9B67CCACB36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DD8D76C9-AFDE-6F5B-E745-3166FC004888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B4DB2BBC-F451-70DE-57A4-450888743A5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65F4CBC7-0637-8DD8-4E55-F164F48A5BFF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8BC9ED15-3D2B-19A6-4206-D8590B90E3B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60BDA881-08B7-BBAF-8E35-BA2C77B7F2B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C063E180-15A0-88F4-410F-5063F9FF5BC1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A6782954-8143-160A-4C94-B434083B6E2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0182D3E-4D05-9677-4F95-23BFBA6E7BB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6B268365-62B3-5EAE-678F-EAE196422066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96501ECB-2039-D8DB-F73D-785E790BBBF3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AD2EFA0-94BF-206A-53B0-E13BF9D9A51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4D0C04D1-D81B-7FBD-9FD6-6FAFC709EB8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3D00DF07-FC84-78DB-0FF6-6D088429C69C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C10CDE67-EB6D-8A67-B8C8-206A2FCF615A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17B3EE7D-5D30-F388-DA4F-9592EB441F1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10D15F9E-672E-8D85-F3D2-2DF223A09660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19570374-8099-6C5F-D46C-D43CA0A824E8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BFF1206E-38EB-B690-F986-811A9274F0BD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570DD0B9-A304-126F-03E0-C303B1462F8C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7ED29794-578F-FB9C-9EB7-A2971735DE7F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210F66E7-9EB4-6D1C-C615-760E36334511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F759D1AD-BC61-525C-9745-AE0E4E58A35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EFE144E0-2F95-8563-2CB8-26A7459770EC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FA7EA2DC-6B43-91C6-53F0-EEE2F6F50879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DF45C9F5-A97F-86A3-7BDA-DD8C237DC5B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98259084-6304-3535-D4AA-590161174677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9CBB1FF8-FAE6-D08F-EF61-D832108F5B01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95C72405-3187-E5DE-E71C-09105FD5B6CA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0C41E4D6-07A0-F9A8-91A8-D1E65A409CF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54E1AFCC-B0A2-E407-0735-C361260B7C4C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53B69B16-53A2-13E2-8BC1-79B193B85B6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D30DEAF1-6556-F85B-6A37-824A5FA00270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3BBEBDA1-4DEC-407C-9C55-1A76442EC95C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B430BF26-1539-4CB3-EB1D-4229E1BF464E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B7703846-BE2E-0A8D-7AB8-8D92A14E30A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ECF86D25-7272-3E5A-8E69-595CB56F4F2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8CC4D1C2-50B6-BF4B-C8F0-D6F8D69420E4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25CE255B-0B5A-2074-251F-707697AEAA51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6C7373A-FA8C-B65E-2320-AA26028432DB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矢印: 下 17">
              <a:extLst>
                <a:ext uri="{FF2B5EF4-FFF2-40B4-BE49-F238E27FC236}">
                  <a16:creationId xmlns:a16="http://schemas.microsoft.com/office/drawing/2014/main" id="{1FDC31AF-7C68-32E9-59B7-5C792B7DEAC3}"/>
                </a:ext>
              </a:extLst>
            </p:cNvPr>
            <p:cNvSpPr/>
            <p:nvPr/>
          </p:nvSpPr>
          <p:spPr>
            <a:xfrm rot="5400000">
              <a:off x="5439265" y="4427787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89835369-CAD7-A97E-1F8F-5D0FFE7D25BA}"/>
                </a:ext>
              </a:extLst>
            </p:cNvPr>
            <p:cNvSpPr txBox="1"/>
            <p:nvPr/>
          </p:nvSpPr>
          <p:spPr>
            <a:xfrm>
              <a:off x="5636218" y="452625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487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F25C5-3B2F-09AD-6D6D-4957209ED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0D7052BE-547A-FBBD-232B-2274F05B6177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D364A6D4-012B-2475-B1B4-40E4B8A80EDC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04DC9288-1905-8F26-666C-3E81EA5E1C6D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85B5924B-4AF4-5D98-DBF1-DF28ABE1B157}"/>
                </a:ext>
              </a:extLst>
            </p:cNvPr>
            <p:cNvSpPr txBox="1"/>
            <p:nvPr/>
          </p:nvSpPr>
          <p:spPr>
            <a:xfrm>
              <a:off x="7446266" y="2943225"/>
              <a:ext cx="18165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Saitama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03D72715-9EEA-110E-E9EE-09CBCEB36BEA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CF0A1575-BAA1-254C-7DD3-B62BA609B85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32797E78-3F31-10EF-B8BA-15BCA1E9F69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03F3276A-ED9C-211B-5B4C-309CE39DA79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E2A709F8-691C-6792-52F7-6DBD654F4DE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D852CAED-16CD-D259-8C55-EAA2996AA9B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4D7903B6-C976-9829-3BC6-B359ABC2528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E5A79BD1-E1F1-FB63-5B23-8DE9C9008D7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05F66392-D1E6-ED6C-393D-3BB292D1460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A729292A-EE67-6473-F766-809710E50B8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424E31F3-F85A-834F-3B8C-13204A860FD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C6D8285F-EBC1-8B4E-A2E6-13929E5A775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AA20EB8C-89D4-311D-6871-89174E6F367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E2FAE40E-BAAF-8E32-1768-7BCF5699045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1F0CACD3-2AB9-4184-B877-453AD68F6A6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06E4EFB7-58D0-0EC1-2CE9-8BE5715D03B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4B70EA64-5621-6351-ADE9-316378F8E4B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3D937704-CEE2-01FC-0E06-5F2AE283465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861B79E5-1A12-C15B-4117-9E87EBF98D8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2CECBA2D-321D-9390-BA37-128FA16DAD5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F0FD5AF6-DCC2-C7CA-E855-AD9556EDC87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5CCC9A52-1F42-8849-43B2-4C3B24A441F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0D68E490-A66C-BA63-4446-A2115827FC4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C4C76611-7CE3-2CE1-FE8D-921CD20FF8A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C160B072-1E1E-D9FD-D93E-42B41DC6195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71125F46-6639-83F0-3D42-BB800E38983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3D16F0C8-C912-3EDD-40B6-67219572D9B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61D1F3B2-91B8-4829-08E5-D3011C34E87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4E966873-F6D4-63C7-9590-FC2DA588361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60C09F0E-D293-8BBA-647D-0C4503E089B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4FFF1DBE-77C9-1674-27C8-7C405D084C6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5810BC39-01AC-2961-C460-A0B4C45490A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920D11E9-2FC8-A2A7-81ED-65485D2D737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AA139544-85DF-42C2-5342-E330E980E97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BFD691D7-C718-0491-808B-987B677F4E8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A1A3D424-1212-A6B9-8EC7-068EBB2472B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F5CB9189-5AE2-DD5E-A56F-5B4D991C9E9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F7DD5677-40CE-3309-98CF-A415E720A6A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760BCC6D-CE96-4772-B49B-4B36DF2B4FC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6F6CECCC-5A2D-00D7-0F95-D3E3A30FACB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0202FE88-6982-ABA4-66F9-5985C0C08B7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6F720801-9135-14FB-9864-C17A91978B1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14678EC0-77A3-B3BF-FFC1-74253478804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362066C8-AA3E-D9A8-2962-30275EC67E4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521037D9-D50E-A922-FE04-27990C255E8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07DA333F-9774-4180-B057-DD4E39CC895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80A86037-D8D2-A52D-3E74-C72A3D27E6F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64665EDB-A8B0-8619-D892-1ABF488685C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58133921-2565-BD0B-AE98-2B3F72ECCF1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8C7FF119-E8C9-4B0A-9408-C5532F6502A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埼玉県の場所を示すイラスト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A6060EC2-2B48-A855-EB20-523B2486F8B8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D1213C08-80EA-23BC-8444-7C101D660E0E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EC04CF43-3F14-54A3-4C40-CAD4842DC499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7D828867-A7D5-987F-691C-FF36EB718914}"/>
                </a:ext>
              </a:extLst>
            </p:cNvPr>
            <p:cNvSpPr txBox="1"/>
            <p:nvPr/>
          </p:nvSpPr>
          <p:spPr>
            <a:xfrm>
              <a:off x="7446266" y="5800785"/>
              <a:ext cx="18165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Saitama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323DC74-4F99-764D-B611-24F37D92C6C0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1EDD93FB-43D8-44D9-3DDC-7DF86FFD5850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F7A02D37-EA28-60FA-0561-DBFCDAE14933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B6979282-C242-244F-067B-7DBA76679763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FC3655EE-7739-C07E-FF12-29A0EBAC4C51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9357262C-2FB9-BBFE-4D07-62DEDEACD5CD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477AEA06-B8E0-FAB7-2B45-B17D01075B54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8C02A655-C2FE-0BD9-E520-DE293F47D727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3AEA708D-A171-C9CD-AD1E-ED13AFDBE675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A4DD9A8A-C772-54EB-FD0C-4F848D9B9439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8928F834-9795-44D7-5515-068825720439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D5D9927A-2486-BFC2-714D-626877B502B7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4BC81384-1429-15A0-9658-4316FA7AE63D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833D1B94-4532-7FF3-3556-061F253620F2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6E0A932C-6154-0AF8-D403-ACF6BE0F7D13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EED1C70C-47B1-9CC9-18F1-140F483F5B38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30351259-A761-58E8-2350-E1FB24EA7A4C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E705E61B-844B-C61B-89A5-981622DB3E72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93CFD7C8-4BF9-5419-5F1C-4B597A73C074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DCCDDFBC-FDE8-BB2D-627A-4282FF182754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186166B8-4531-90D0-E1F2-C7E9F9AA46C4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45F33DCC-7116-389A-7131-6B37B106819C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24472EDB-B0E6-711E-FA34-08F3CDE89F2A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24EE22D7-C06C-2C52-638D-1FB8CB331B65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6D2EBFDE-30E0-156A-DBF1-B94306CC66E0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780D5A77-6086-234E-2DA8-63780B1E7FB6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300974C6-566C-8BC0-1515-1F2C714B9173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E62916AC-4BFF-3FE8-FE7A-33EAE2B9320F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A01024C9-D62C-CC32-F513-3A608B461B03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31D89F84-19F3-6353-9515-14939D037560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B6B18ABA-88D0-4317-B5B8-B1923829FB36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645F175B-B5AA-4F3B-CE57-E7E79CD5EEFD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F45BF047-59B2-CA68-70BF-954DA2280BB2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8E4766C9-09D8-88CE-233B-162044D6FA8E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D6CE3D7A-B870-4E81-6DF1-07C10474306B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CA441493-42AC-E063-5FC6-8842CCA75CE4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BC4FD191-7621-DC15-044E-9540AB3BF4CB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0C0DB223-6B26-2B88-F629-0C8A6286032E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01749308-552A-298B-A516-C0174BA98717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B05A8CE0-F217-2309-5018-FEE79C9DC205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FAD2736B-44B7-6464-7119-E339E7DECF7B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ECF7CFC2-8A92-9214-276E-FAF21CD1DE5F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E5C52E8E-52F3-640D-D92C-65834B66EE5F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27BAA80D-1476-73F9-978A-EEDE2ABCB2FD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3F2BE5BD-7F95-4DA7-A79A-1835219AC424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5740E9EA-640E-2A09-79B6-E84755F85014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03D3F748-CCA4-6AF6-6D76-2D608F02BEBD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12347085-7D3F-797C-7C94-BF474FA9CEFC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B58E6D6F-C1AE-F4BF-5C05-B09A7F8EF54F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C1AFA4B-4B28-9B4D-55DA-B271BDF350AC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9FC25E34-6CF9-F4EA-2727-9033E557B645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CEB01D66-1928-4764-BA27-62E2732A90B1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E39D7793-2F52-B0B4-2C5A-C5D0CD95277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31E40E7C-418D-6283-130F-046642471C8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AC778EE8-06E3-6F5E-EF02-8378E2A5B39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C0D9C621-ABC2-0DB7-995C-BA02E7C827D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1BB52355-573E-85D1-8A25-7B3562A5D6E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AD15159A-3369-6093-549F-F0BA01F85E2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0BB62BC7-C90A-B048-1952-549677872F1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0273BD22-D447-5590-C429-7A61980EC0C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0DDC37D8-76C1-6C90-65EF-BA237821C1E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7C9D7AD7-87AD-201E-36D0-A7A328E88DB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44079075-D588-B58B-1434-31EAA3ABDE3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98693873-63FA-AA49-E939-28827FDBDF6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F88816F7-B157-FBA6-30B2-64777EED2C2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04371875-5E59-96B5-D7FA-D09CE48A650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AFCC57C4-1552-99AE-D02C-60324FFC2DA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8EB2A54F-EEC6-545B-441F-134C7CF2332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F678BA9B-4072-312D-58DC-C5EB47571DF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584EDA97-F21C-A4FF-801A-16DB5CC42B9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67C549FC-3202-9EE0-9272-7B1E6FCD8E6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F6844A1E-7E3B-880E-B7B8-BC145671F64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B930328E-D11A-C5CC-812C-971B91F9709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AC135777-4E79-0EFD-851A-9C8B7C3C1D0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EC74E836-030B-EBF1-1695-C1587627DBD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C4A440DA-D05A-A52D-2E93-809B2206ADC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F63A4B14-1354-D773-323E-B9DA37077E7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ED506B86-F5D3-F68E-6CF0-AE3F90BB138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C66C4014-E134-C5F7-67B6-114D2254A48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A44EA21F-3778-B30B-9B06-94C35DD4B83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632AE54C-0CD6-79E8-0817-89E17130CA5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A5D4E837-A7F3-219D-BCCF-CF9DC75D586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35846674-E584-E42E-0879-8B879EBFF40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B0FB092A-CDC6-7E6F-1701-D2C335C9F24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65DD6512-F9CA-E8FD-B228-C61FD838BCB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11C53840-D815-FDC2-2D5C-D479D6DC69F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7D817A9C-0194-C6BC-7840-D6D2D87A994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581B7CA8-F64E-27AB-6696-6BE2A43678C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F2B8CD2F-0963-DEBD-18DF-B1BFE15DE48B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216CB5D6-B135-D212-E443-2D9CA1B748DF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32BC5CD6-F1A6-9286-5145-083596BCA40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62929BAA-B574-63A1-38FF-0F517C84EFD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E0067528-D905-BAE2-4CE7-3B0B56E0F85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80008668-EBB5-5547-A339-BA62D52EAA4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0C7DBCB2-D5D4-A79F-D7E6-D2806AEBAF7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8BC8800F-6F53-7E99-CC10-B90B34E6D31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1DE22FF0-0BBB-C538-0BF8-C6CAB242E92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0B1BFDFE-D25A-5349-E949-964C52A9E07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9AC26E3A-2403-20DE-841D-61D0B2317F5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9533537-8428-F203-43D2-4CE702FDE9B6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2121AE1F-C159-EFC7-D243-9F47867BCC5B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42D35DBD-3170-EC43-E7FF-8B5E913AEC9C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A5389011-CEE0-3F60-581B-7BB70D1D4E9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DFDE8CC6-10A7-6DBC-990B-401006A6CF2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31AE3494-363D-9355-3927-7B93329BD15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A2A25996-93CB-EDD7-70F0-C2885196980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EA89EECC-3B41-7C0E-A486-4807F204D80B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B7D2E2E1-84E7-C088-50A2-8C508219C29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565AC3BF-9D25-9CA6-04DD-C6484A6CF06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80D6F067-43E2-F9F8-4C9D-CF27D36810D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3328D398-2EF6-9EB5-8E37-020B2982108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CAC7159B-6F3C-3D95-037A-B233D7524BD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7E53C649-DCD2-4F22-24DE-C132473A428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310CE365-54F3-5C8F-E04E-9A89508D4CD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4DD18059-271B-8B2C-4718-D394BB1C835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F7B208CC-4207-F504-089D-7AD27994314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4626B708-0787-4A76-27FA-D49AF97DB37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5EDE957B-F1AD-F029-C9B8-6FB1FAEE348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BBAD1F27-80A1-4D96-9D08-9830C2F30B2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082F8103-F73E-D9B8-750A-6E275E081EB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C5C0CA8E-6747-A9EB-7700-A7BF4105846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31032382-E35C-AE50-B02E-A0773E00980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BDA63B89-ED29-41DC-0022-20D55F6E83D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68060623-167E-2935-1C1E-E76EE587FE4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C262B8B6-383F-7DFC-9392-3296C1E196F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B7250F24-571D-54A9-32A6-DB3C7D96321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06CB3918-B18B-90A1-F8E6-B9C1A43748E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EE5EA84C-3DBD-61E3-847F-4CF84B3082A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8F45E158-AA57-160C-A57D-1DD0BD2DB6C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FBA41036-F719-2FE6-E81E-172EF785718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F5F0FE09-3831-95A5-7811-0B8B223B022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4E6D70FA-73C8-9793-BF84-FE7CFE0CFB5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140B0501-1BB8-95ED-644F-EEFC9E4EEF6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32513CCE-AE1D-03D0-C3C3-E1DF10C2463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75D004D2-9E36-EB31-9602-FBB8B7B56BD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17EF74BD-F7B9-68D7-D454-25681E53B0C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7A06B068-3F04-1A08-7AFF-695A1474C27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AE106AE5-F8F7-3C8E-3FDF-22786EEEC5B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C1157637-A2B5-4FAF-F5A8-B18411324DD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39F6A778-9A1D-FB97-0EF8-6C6622386E2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BFF24F3A-9807-7451-EE15-F9D1CBDE8C9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44CFA0BE-1311-F46B-7CD4-92E851E02ED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89B611AE-8735-A08A-9CD0-6DC9456C4D5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49FCBEAB-A53D-9AFB-F868-26CC64B7807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1D59E045-E25D-DC4B-3371-5B89AFD5961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42633A6B-4E8E-3729-5CF2-87AFBC63526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3B9FB8CD-37A2-D727-BEE5-E735481E4E4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D357984D-2AAD-67A6-0FA7-4FF3722FD24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85EEEEA0-F31D-F2FF-25C2-26BE90CC7E9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6B36F444-AA51-12F5-094E-D47804130104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AFE923C2-18D5-57BC-A9C9-5C5A1CD38E06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EBAE05CD-3B72-3442-749E-E2802FE115F4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A09C8737-DD40-4183-6581-6B770842C780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B3407E8-3841-9902-D6F0-019BD5E7AA83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7C715EA-B060-6DDB-0881-1EBF4F0B2A1C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14BDFE79-B584-C1B2-F8D1-783315D98D4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4EC046BE-412C-3330-4062-B90D40D38BD3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6F632B75-B976-6F0B-239A-CD35CE0C4D56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5E93BEFA-F5DD-D328-407D-938D83F3BEBF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92FEA29F-E0C4-4ED1-CBA3-78D26DE67DA9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3BB75974-9370-8D4E-B41E-7A2DBE392E77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AD508310-2508-6CA3-03EA-920BD94AF1A9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B2EB9990-AF82-F847-7C38-16283F7571B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CF7870B6-6368-764E-A56A-B743EB2AEB0D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69F1D6AE-2C19-AFAF-D441-A9496B61F7A5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056A61C8-0287-0537-EB2A-31489C223B6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ECD68EAE-2D9E-DCDC-375B-21BDD0475F7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21091205-3413-1441-2C19-34136F548907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9998B3E9-FA57-B834-CD3F-202600B2BD44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E40E617-E327-1885-DC5D-B1740F486B64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36E48628-A860-998C-0DF3-517AEF3EBCB8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4CF86BB6-BA49-B3D9-79DF-36B822D8EE51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6F0002FA-30F2-904F-0939-46649F757A1D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CC670E96-E0C5-3E6E-6DD3-7C9E2F59C67F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F735ADF8-EB2F-D05C-37E1-E66022E093EE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A3F2136C-3EBD-A3A8-2A70-5FE6B394FC8C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F4D9DA33-87ED-2B54-1655-D19FB08E8678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9800FA71-A7FE-5AB7-DC87-E890E4A92281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AE8B5430-6B58-EC4F-ECA6-651887C9B634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4219E981-FEEC-945E-5527-118C480F26D6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1EA3C207-E974-091F-7686-2237761ED6A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063E3F0B-4306-AE11-B903-24D21F8EC1FF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0763A623-1187-6B99-C698-120827AA6C59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2E17CE54-1E77-2D10-0A14-FFD6AB455D6E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2F20A6BB-10C4-5DD4-2CCB-46613CB9AD41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CEB67FBA-F1A8-4491-9A58-0324D0856B1A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70AB9DDC-5EA8-2781-B89E-A7518F3AF598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0AB6834C-F24B-FACF-6B59-AC9E86655F2B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3E63E336-A414-5ECB-BD11-2C1DB169CA3C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A9618A72-C046-B85A-FBBD-DA4BBD9A1776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5D02EB8A-9E84-1FBE-8EFC-0C87DCD1A20D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8D05264B-4AA6-168A-7336-D231F59E5A85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FDF221DE-9E51-D018-E6A2-2FA4C097B7CA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E8455458-9582-DA48-DF71-D5645ECCBD3A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4F4B0C3F-F713-5854-729D-A1E631846F03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A428F9EB-CFA3-BC32-00E7-675BEAB4D84A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ED2FC6B9-B95D-986D-E189-2C0EB9F8C05E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0129D453-5321-B17C-4A4E-8A573B5276B9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AF053158-CE10-E070-3891-89EDEAE9F6B0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74BDA11F-DA6A-1B1B-7448-E7BD5A77681E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C9422DD7-B7EC-81D4-8921-CE0AA4D6B760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A77F52A4-5B06-D459-7FE6-15B0E03D1993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BEBBC101-05BE-E1EB-8E2C-561FCCB6A7C9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091B7D12-C654-3519-DC0F-A24A11801458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5" name="フリーフォーム: 図形 1934">
              <a:extLst>
                <a:ext uri="{FF2B5EF4-FFF2-40B4-BE49-F238E27FC236}">
                  <a16:creationId xmlns:a16="http://schemas.microsoft.com/office/drawing/2014/main" id="{2DE6C6CB-D64F-A85D-DFFA-5A8C87355E8C}"/>
                </a:ext>
              </a:extLst>
            </p:cNvPr>
            <p:cNvSpPr/>
            <p:nvPr/>
          </p:nvSpPr>
          <p:spPr>
            <a:xfrm>
              <a:off x="3683414" y="976763"/>
              <a:ext cx="1972640" cy="806119"/>
            </a:xfrm>
            <a:custGeom>
              <a:avLst/>
              <a:gdLst>
                <a:gd name="connsiteX0" fmla="*/ 1332976 w 3659289"/>
                <a:gd name="connsiteY0" fmla="*/ 603 h 1891605"/>
                <a:gd name="connsiteX1" fmla="*/ 1591044 w 3659289"/>
                <a:gd name="connsiteY1" fmla="*/ 80077 h 1891605"/>
                <a:gd name="connsiteX2" fmla="*/ 2060944 w 3659289"/>
                <a:gd name="connsiteY2" fmla="*/ 92777 h 1891605"/>
                <a:gd name="connsiteX3" fmla="*/ 2327644 w 3659289"/>
                <a:gd name="connsiteY3" fmla="*/ 295977 h 1891605"/>
                <a:gd name="connsiteX4" fmla="*/ 2956368 w 3659289"/>
                <a:gd name="connsiteY4" fmla="*/ 289293 h 1891605"/>
                <a:gd name="connsiteX5" fmla="*/ 2965496 w 3659289"/>
                <a:gd name="connsiteY5" fmla="*/ 286241 h 1891605"/>
                <a:gd name="connsiteX6" fmla="*/ 2975020 w 3659289"/>
                <a:gd name="connsiteY6" fmla="*/ 289565 h 1891605"/>
                <a:gd name="connsiteX7" fmla="*/ 3038844 w 3659289"/>
                <a:gd name="connsiteY7" fmla="*/ 321377 h 1891605"/>
                <a:gd name="connsiteX8" fmla="*/ 3140444 w 3659289"/>
                <a:gd name="connsiteY8" fmla="*/ 626177 h 1891605"/>
                <a:gd name="connsiteX9" fmla="*/ 3277616 w 3659289"/>
                <a:gd name="connsiteY9" fmla="*/ 695505 h 1891605"/>
                <a:gd name="connsiteX10" fmla="*/ 3306984 w 3659289"/>
                <a:gd name="connsiteY10" fmla="*/ 711547 h 1891605"/>
                <a:gd name="connsiteX11" fmla="*/ 3315724 w 3659289"/>
                <a:gd name="connsiteY11" fmla="*/ 751363 h 1891605"/>
                <a:gd name="connsiteX12" fmla="*/ 3445244 w 3659289"/>
                <a:gd name="connsiteY12" fmla="*/ 1136717 h 1891605"/>
                <a:gd name="connsiteX13" fmla="*/ 3650984 w 3659289"/>
                <a:gd name="connsiteY13" fmla="*/ 1654877 h 1891605"/>
                <a:gd name="connsiteX14" fmla="*/ 3658128 w 3659289"/>
                <a:gd name="connsiteY14" fmla="*/ 1743341 h 1891605"/>
                <a:gd name="connsiteX15" fmla="*/ 3651444 w 3659289"/>
                <a:gd name="connsiteY15" fmla="*/ 1777055 h 1891605"/>
                <a:gd name="connsiteX16" fmla="*/ 3588596 w 3659289"/>
                <a:gd name="connsiteY16" fmla="*/ 1757747 h 1891605"/>
                <a:gd name="connsiteX17" fmla="*/ 3285224 w 3659289"/>
                <a:gd name="connsiteY17" fmla="*/ 1723457 h 1891605"/>
                <a:gd name="connsiteX18" fmla="*/ 2789924 w 3659289"/>
                <a:gd name="connsiteY18" fmla="*/ 1891097 h 1891605"/>
                <a:gd name="connsiteX19" fmla="*/ 2561324 w 3659289"/>
                <a:gd name="connsiteY19" fmla="*/ 1776797 h 1891605"/>
                <a:gd name="connsiteX20" fmla="*/ 2005064 w 3659289"/>
                <a:gd name="connsiteY20" fmla="*/ 1814897 h 1891605"/>
                <a:gd name="connsiteX21" fmla="*/ 915404 w 3659289"/>
                <a:gd name="connsiteY21" fmla="*/ 1403417 h 1891605"/>
                <a:gd name="connsiteX22" fmla="*/ 684304 w 3659289"/>
                <a:gd name="connsiteY22" fmla="*/ 1492953 h 1891605"/>
                <a:gd name="connsiteX23" fmla="*/ 575128 w 3659289"/>
                <a:gd name="connsiteY23" fmla="*/ 1570373 h 1891605"/>
                <a:gd name="connsiteX24" fmla="*/ 533672 w 3659289"/>
                <a:gd name="connsiteY24" fmla="*/ 1556145 h 1891605"/>
                <a:gd name="connsiteX25" fmla="*/ 84604 w 3659289"/>
                <a:gd name="connsiteY25" fmla="*/ 1394029 h 1891605"/>
                <a:gd name="connsiteX26" fmla="*/ 78152 w 3659289"/>
                <a:gd name="connsiteY26" fmla="*/ 1391689 h 1891605"/>
                <a:gd name="connsiteX27" fmla="*/ 81020 w 3659289"/>
                <a:gd name="connsiteY27" fmla="*/ 1389081 h 1891605"/>
                <a:gd name="connsiteX28" fmla="*/ 105144 w 3659289"/>
                <a:gd name="connsiteY28" fmla="*/ 1362777 h 1891605"/>
                <a:gd name="connsiteX29" fmla="*/ 105144 w 3659289"/>
                <a:gd name="connsiteY29" fmla="*/ 1159577 h 1891605"/>
                <a:gd name="connsiteX30" fmla="*/ 40652 w 3659289"/>
                <a:gd name="connsiteY30" fmla="*/ 1091017 h 1891605"/>
                <a:gd name="connsiteX31" fmla="*/ 0 w 3659289"/>
                <a:gd name="connsiteY31" fmla="*/ 1057939 h 1891605"/>
                <a:gd name="connsiteX32" fmla="*/ 58776 w 3659289"/>
                <a:gd name="connsiteY32" fmla="*/ 1036801 h 1891605"/>
                <a:gd name="connsiteX33" fmla="*/ 1032244 w 3659289"/>
                <a:gd name="connsiteY33" fmla="*/ 422977 h 1891605"/>
                <a:gd name="connsiteX34" fmla="*/ 1260844 w 3659289"/>
                <a:gd name="connsiteY34" fmla="*/ 16577 h 1891605"/>
                <a:gd name="connsiteX35" fmla="*/ 1332976 w 3659289"/>
                <a:gd name="connsiteY35" fmla="*/ 603 h 189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59289" h="1891605">
                  <a:moveTo>
                    <a:pt x="1332976" y="603"/>
                  </a:moveTo>
                  <a:cubicBezTo>
                    <a:pt x="1407688" y="7449"/>
                    <a:pt x="1491028" y="70553"/>
                    <a:pt x="1591044" y="80077"/>
                  </a:cubicBezTo>
                  <a:cubicBezTo>
                    <a:pt x="1724396" y="92777"/>
                    <a:pt x="1938176" y="56793"/>
                    <a:pt x="2060944" y="92777"/>
                  </a:cubicBezTo>
                  <a:cubicBezTo>
                    <a:pt x="2183712" y="128761"/>
                    <a:pt x="2171012" y="266345"/>
                    <a:pt x="2327644" y="295977"/>
                  </a:cubicBezTo>
                  <a:cubicBezTo>
                    <a:pt x="2464696" y="321905"/>
                    <a:pt x="2818908" y="326767"/>
                    <a:pt x="2956368" y="289293"/>
                  </a:cubicBezTo>
                  <a:lnTo>
                    <a:pt x="2965496" y="286241"/>
                  </a:lnTo>
                  <a:lnTo>
                    <a:pt x="2975020" y="289565"/>
                  </a:lnTo>
                  <a:cubicBezTo>
                    <a:pt x="2999356" y="299483"/>
                    <a:pt x="3020852" y="310001"/>
                    <a:pt x="3038844" y="321377"/>
                  </a:cubicBezTo>
                  <a:cubicBezTo>
                    <a:pt x="3182776" y="412393"/>
                    <a:pt x="3081176" y="547861"/>
                    <a:pt x="3140444" y="626177"/>
                  </a:cubicBezTo>
                  <a:cubicBezTo>
                    <a:pt x="3177488" y="675125"/>
                    <a:pt x="3221144" y="670329"/>
                    <a:pt x="3277616" y="695505"/>
                  </a:cubicBezTo>
                  <a:lnTo>
                    <a:pt x="3306984" y="711547"/>
                  </a:lnTo>
                  <a:lnTo>
                    <a:pt x="3315724" y="751363"/>
                  </a:lnTo>
                  <a:cubicBezTo>
                    <a:pt x="3346548" y="866651"/>
                    <a:pt x="3413988" y="1037001"/>
                    <a:pt x="3445244" y="1136717"/>
                  </a:cubicBezTo>
                  <a:cubicBezTo>
                    <a:pt x="3498584" y="1306897"/>
                    <a:pt x="3616692" y="1516447"/>
                    <a:pt x="3650984" y="1654877"/>
                  </a:cubicBezTo>
                  <a:cubicBezTo>
                    <a:pt x="3659556" y="1689485"/>
                    <a:pt x="3660588" y="1717981"/>
                    <a:pt x="3658128" y="1743341"/>
                  </a:cubicBezTo>
                  <a:lnTo>
                    <a:pt x="3651444" y="1777055"/>
                  </a:lnTo>
                  <a:lnTo>
                    <a:pt x="3588596" y="1757747"/>
                  </a:lnTo>
                  <a:cubicBezTo>
                    <a:pt x="3483028" y="1732981"/>
                    <a:pt x="3376664" y="1722187"/>
                    <a:pt x="3285224" y="1723457"/>
                  </a:cubicBezTo>
                  <a:cubicBezTo>
                    <a:pt x="3102344" y="1725997"/>
                    <a:pt x="2910572" y="1882207"/>
                    <a:pt x="2789924" y="1891097"/>
                  </a:cubicBezTo>
                  <a:cubicBezTo>
                    <a:pt x="2669276" y="1899987"/>
                    <a:pt x="2692132" y="1789497"/>
                    <a:pt x="2561324" y="1776797"/>
                  </a:cubicBezTo>
                  <a:cubicBezTo>
                    <a:pt x="2430516" y="1764097"/>
                    <a:pt x="2279384" y="1877127"/>
                    <a:pt x="2005064" y="1814897"/>
                  </a:cubicBezTo>
                  <a:cubicBezTo>
                    <a:pt x="1730744" y="1752667"/>
                    <a:pt x="1211316" y="1370397"/>
                    <a:pt x="915404" y="1403417"/>
                  </a:cubicBezTo>
                  <a:cubicBezTo>
                    <a:pt x="841428" y="1411673"/>
                    <a:pt x="761972" y="1445169"/>
                    <a:pt x="684304" y="1492953"/>
                  </a:cubicBezTo>
                  <a:lnTo>
                    <a:pt x="575128" y="1570373"/>
                  </a:lnTo>
                  <a:lnTo>
                    <a:pt x="533672" y="1556145"/>
                  </a:lnTo>
                  <a:cubicBezTo>
                    <a:pt x="407172" y="1512069"/>
                    <a:pt x="226216" y="1445599"/>
                    <a:pt x="84604" y="1394029"/>
                  </a:cubicBezTo>
                  <a:lnTo>
                    <a:pt x="78152" y="1391689"/>
                  </a:lnTo>
                  <a:lnTo>
                    <a:pt x="81020" y="1389081"/>
                  </a:lnTo>
                  <a:cubicBezTo>
                    <a:pt x="90624" y="1379611"/>
                    <a:pt x="98796" y="1370715"/>
                    <a:pt x="105144" y="1362777"/>
                  </a:cubicBezTo>
                  <a:cubicBezTo>
                    <a:pt x="155944" y="1299277"/>
                    <a:pt x="158060" y="1242127"/>
                    <a:pt x="105144" y="1159577"/>
                  </a:cubicBezTo>
                  <a:cubicBezTo>
                    <a:pt x="91916" y="1138939"/>
                    <a:pt x="68764" y="1115657"/>
                    <a:pt x="40652" y="1091017"/>
                  </a:cubicBezTo>
                  <a:lnTo>
                    <a:pt x="0" y="1057939"/>
                  </a:lnTo>
                  <a:lnTo>
                    <a:pt x="58776" y="1036801"/>
                  </a:lnTo>
                  <a:cubicBezTo>
                    <a:pt x="403876" y="899789"/>
                    <a:pt x="839628" y="569159"/>
                    <a:pt x="1032244" y="422977"/>
                  </a:cubicBezTo>
                  <a:cubicBezTo>
                    <a:pt x="1269312" y="243061"/>
                    <a:pt x="1167712" y="73727"/>
                    <a:pt x="1260844" y="16577"/>
                  </a:cubicBezTo>
                  <a:cubicBezTo>
                    <a:pt x="1284128" y="2289"/>
                    <a:pt x="1308072" y="-1679"/>
                    <a:pt x="1332976" y="603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5" name="直線矢印コネクタ 2014">
              <a:extLst>
                <a:ext uri="{FF2B5EF4-FFF2-40B4-BE49-F238E27FC236}">
                  <a16:creationId xmlns:a16="http://schemas.microsoft.com/office/drawing/2014/main" id="{4C675FF3-6703-90C6-5CD9-C679ABB1F51D}"/>
                </a:ext>
              </a:extLst>
            </p:cNvPr>
            <p:cNvCxnSpPr>
              <a:cxnSpLocks/>
            </p:cNvCxnSpPr>
            <p:nvPr/>
          </p:nvCxnSpPr>
          <p:spPr>
            <a:xfrm>
              <a:off x="4791584" y="1354372"/>
              <a:ext cx="1270000" cy="115887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464BF826-9DD3-316C-D9AA-6114B0104408}"/>
              </a:ext>
            </a:extLst>
          </p:cNvPr>
          <p:cNvGrpSpPr/>
          <p:nvPr/>
        </p:nvGrpSpPr>
        <p:grpSpPr>
          <a:xfrm>
            <a:off x="3688495" y="3819023"/>
            <a:ext cx="2563714" cy="2581777"/>
            <a:chOff x="3688495" y="3819023"/>
            <a:chExt cx="2563714" cy="2581777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118F0099-2168-1B81-8C90-A0ADD6FD02EF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377B4601-106C-8B6D-0E13-7D256979DED7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2FA14209-82CD-D159-50ED-3F7AD3FD8D13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356BEF9C-4497-F8E5-6316-4E7ABF9DD81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5813B149-F0A6-731E-1F23-B43DE81F6FF3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CFC59126-0334-F3EE-282F-751C8FD6FE08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20388452-0D18-9CAA-5ACB-F40AD4ACE8FF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FCB63E7D-8753-8584-F701-4BA5C481D10B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139FA699-4079-CADE-3E69-B1BD85E96413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E64E0C14-B312-8425-8F6B-853C8B4ADDC0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08C967A9-CC55-710B-FCF8-51023A5002F8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B4499061-D9CF-F496-113F-510431DC1E79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D4A96B35-052C-159B-CD60-5C3BC3A362E8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93565B58-3044-7151-F5BE-065E4E3AAEC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8BB7E629-99D3-35B3-61FE-82D928F1518A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9C0D962F-240F-AE92-2361-A8FD312E3BA1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C1B7EC36-B798-7B55-02DE-02CAB4C389DA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097B4516-15B7-55E3-3914-BC8092CBF12A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D60E2E11-35EA-B07B-D29F-F2A505D0E4F5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B2489706-3405-3064-8D45-4E6215193B8A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EC87DE7E-3350-68D0-FD74-5F7384B44615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C390A94A-B248-13D3-6319-1CCF7E1D3EFB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FC22DD03-728F-6D68-3791-3E235C59C0A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20D01685-58F5-37E3-0112-394FDB5893D0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8245DE76-509E-4E23-EF06-E063FF2B9F49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DD664A6C-5334-F23E-E9CC-0F62F499E5F1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84F81AA5-1611-45C3-082F-EBAA63894D97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6818007F-F168-C298-ECF9-C5790EABC951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80DF7D0D-6FD6-35CD-D969-EAC21CAFD2AF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09ACD56A-2BE7-1C7A-225A-7AB721E79F67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AB2F478D-B5A8-5E8C-9621-599C1E5E142F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501F9D65-EBC6-5CF6-3028-D87FF7E69C13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7633E7F1-1E0B-5E4C-3D00-2CBB2437088D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4283B17D-9067-E5BB-AF76-3148BC4081D5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1DC0ED48-1446-C43F-A9E7-629B570C7CB4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BAA5F463-7CB3-E6E2-9A33-6BEE65BD5E5A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C4B4563F-FE9A-83CF-0647-6EBD2CAA4C79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78111D84-DFC2-C055-EBFA-C331E0556F1F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9DB0E7FD-FDD8-DB0A-9143-0D34B61F0AAE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190D6008-FD0D-D4DC-7754-B0845D7232D4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3DD14B1B-DA9A-8E23-34E3-53B5A1CBD9BC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469BAC03-F22E-ED8D-F40F-9F69862EF53E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E60607C6-4831-D4E1-093E-E23B959C5CBD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612B9BB5-066B-8E6A-1101-D7C94C3AF178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2F456764-0AAE-9349-C97D-7701D3BC7868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8E5880A5-1999-3017-EADC-1ACC78A90E98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5A943BF8-25F2-BE30-C04B-9C5496D49F7D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A736598E-3406-4D79-7DF7-388D0182B897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D567A358-4E7F-140E-5583-A78EDF7617F4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E00D2082-3C4C-69A0-DDA2-154D4CA5B251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2294A4FC-8AE9-55C6-B71A-27491C7EA608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DFC6EB9A-BC4F-C2F5-FD8A-AD1D094D0804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13" name="フリーフォーム: 図形 2012">
              <a:extLst>
                <a:ext uri="{FF2B5EF4-FFF2-40B4-BE49-F238E27FC236}">
                  <a16:creationId xmlns:a16="http://schemas.microsoft.com/office/drawing/2014/main" id="{4220A965-1050-9D93-80E7-D4C2F893D220}"/>
                </a:ext>
              </a:extLst>
            </p:cNvPr>
            <p:cNvSpPr/>
            <p:nvPr/>
          </p:nvSpPr>
          <p:spPr>
            <a:xfrm>
              <a:off x="3688495" y="3819023"/>
              <a:ext cx="1972640" cy="806119"/>
            </a:xfrm>
            <a:custGeom>
              <a:avLst/>
              <a:gdLst>
                <a:gd name="connsiteX0" fmla="*/ 1332976 w 3659289"/>
                <a:gd name="connsiteY0" fmla="*/ 603 h 1891605"/>
                <a:gd name="connsiteX1" fmla="*/ 1591044 w 3659289"/>
                <a:gd name="connsiteY1" fmla="*/ 80077 h 1891605"/>
                <a:gd name="connsiteX2" fmla="*/ 2060944 w 3659289"/>
                <a:gd name="connsiteY2" fmla="*/ 92777 h 1891605"/>
                <a:gd name="connsiteX3" fmla="*/ 2327644 w 3659289"/>
                <a:gd name="connsiteY3" fmla="*/ 295977 h 1891605"/>
                <a:gd name="connsiteX4" fmla="*/ 2956368 w 3659289"/>
                <a:gd name="connsiteY4" fmla="*/ 289293 h 1891605"/>
                <a:gd name="connsiteX5" fmla="*/ 2965496 w 3659289"/>
                <a:gd name="connsiteY5" fmla="*/ 286241 h 1891605"/>
                <a:gd name="connsiteX6" fmla="*/ 2975020 w 3659289"/>
                <a:gd name="connsiteY6" fmla="*/ 289565 h 1891605"/>
                <a:gd name="connsiteX7" fmla="*/ 3038844 w 3659289"/>
                <a:gd name="connsiteY7" fmla="*/ 321377 h 1891605"/>
                <a:gd name="connsiteX8" fmla="*/ 3140444 w 3659289"/>
                <a:gd name="connsiteY8" fmla="*/ 626177 h 1891605"/>
                <a:gd name="connsiteX9" fmla="*/ 3277616 w 3659289"/>
                <a:gd name="connsiteY9" fmla="*/ 695505 h 1891605"/>
                <a:gd name="connsiteX10" fmla="*/ 3306984 w 3659289"/>
                <a:gd name="connsiteY10" fmla="*/ 711547 h 1891605"/>
                <a:gd name="connsiteX11" fmla="*/ 3315724 w 3659289"/>
                <a:gd name="connsiteY11" fmla="*/ 751363 h 1891605"/>
                <a:gd name="connsiteX12" fmla="*/ 3445244 w 3659289"/>
                <a:gd name="connsiteY12" fmla="*/ 1136717 h 1891605"/>
                <a:gd name="connsiteX13" fmla="*/ 3650984 w 3659289"/>
                <a:gd name="connsiteY13" fmla="*/ 1654877 h 1891605"/>
                <a:gd name="connsiteX14" fmla="*/ 3658128 w 3659289"/>
                <a:gd name="connsiteY14" fmla="*/ 1743341 h 1891605"/>
                <a:gd name="connsiteX15" fmla="*/ 3651444 w 3659289"/>
                <a:gd name="connsiteY15" fmla="*/ 1777055 h 1891605"/>
                <a:gd name="connsiteX16" fmla="*/ 3588596 w 3659289"/>
                <a:gd name="connsiteY16" fmla="*/ 1757747 h 1891605"/>
                <a:gd name="connsiteX17" fmla="*/ 3285224 w 3659289"/>
                <a:gd name="connsiteY17" fmla="*/ 1723457 h 1891605"/>
                <a:gd name="connsiteX18" fmla="*/ 2789924 w 3659289"/>
                <a:gd name="connsiteY18" fmla="*/ 1891097 h 1891605"/>
                <a:gd name="connsiteX19" fmla="*/ 2561324 w 3659289"/>
                <a:gd name="connsiteY19" fmla="*/ 1776797 h 1891605"/>
                <a:gd name="connsiteX20" fmla="*/ 2005064 w 3659289"/>
                <a:gd name="connsiteY20" fmla="*/ 1814897 h 1891605"/>
                <a:gd name="connsiteX21" fmla="*/ 915404 w 3659289"/>
                <a:gd name="connsiteY21" fmla="*/ 1403417 h 1891605"/>
                <a:gd name="connsiteX22" fmla="*/ 684304 w 3659289"/>
                <a:gd name="connsiteY22" fmla="*/ 1492953 h 1891605"/>
                <a:gd name="connsiteX23" fmla="*/ 575128 w 3659289"/>
                <a:gd name="connsiteY23" fmla="*/ 1570373 h 1891605"/>
                <a:gd name="connsiteX24" fmla="*/ 533672 w 3659289"/>
                <a:gd name="connsiteY24" fmla="*/ 1556145 h 1891605"/>
                <a:gd name="connsiteX25" fmla="*/ 84604 w 3659289"/>
                <a:gd name="connsiteY25" fmla="*/ 1394029 h 1891605"/>
                <a:gd name="connsiteX26" fmla="*/ 78152 w 3659289"/>
                <a:gd name="connsiteY26" fmla="*/ 1391689 h 1891605"/>
                <a:gd name="connsiteX27" fmla="*/ 81020 w 3659289"/>
                <a:gd name="connsiteY27" fmla="*/ 1389081 h 1891605"/>
                <a:gd name="connsiteX28" fmla="*/ 105144 w 3659289"/>
                <a:gd name="connsiteY28" fmla="*/ 1362777 h 1891605"/>
                <a:gd name="connsiteX29" fmla="*/ 105144 w 3659289"/>
                <a:gd name="connsiteY29" fmla="*/ 1159577 h 1891605"/>
                <a:gd name="connsiteX30" fmla="*/ 40652 w 3659289"/>
                <a:gd name="connsiteY30" fmla="*/ 1091017 h 1891605"/>
                <a:gd name="connsiteX31" fmla="*/ 0 w 3659289"/>
                <a:gd name="connsiteY31" fmla="*/ 1057939 h 1891605"/>
                <a:gd name="connsiteX32" fmla="*/ 58776 w 3659289"/>
                <a:gd name="connsiteY32" fmla="*/ 1036801 h 1891605"/>
                <a:gd name="connsiteX33" fmla="*/ 1032244 w 3659289"/>
                <a:gd name="connsiteY33" fmla="*/ 422977 h 1891605"/>
                <a:gd name="connsiteX34" fmla="*/ 1260844 w 3659289"/>
                <a:gd name="connsiteY34" fmla="*/ 16577 h 1891605"/>
                <a:gd name="connsiteX35" fmla="*/ 1332976 w 3659289"/>
                <a:gd name="connsiteY35" fmla="*/ 603 h 1891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659289" h="1891605">
                  <a:moveTo>
                    <a:pt x="1332976" y="603"/>
                  </a:moveTo>
                  <a:cubicBezTo>
                    <a:pt x="1407688" y="7449"/>
                    <a:pt x="1491028" y="70553"/>
                    <a:pt x="1591044" y="80077"/>
                  </a:cubicBezTo>
                  <a:cubicBezTo>
                    <a:pt x="1724396" y="92777"/>
                    <a:pt x="1938176" y="56793"/>
                    <a:pt x="2060944" y="92777"/>
                  </a:cubicBezTo>
                  <a:cubicBezTo>
                    <a:pt x="2183712" y="128761"/>
                    <a:pt x="2171012" y="266345"/>
                    <a:pt x="2327644" y="295977"/>
                  </a:cubicBezTo>
                  <a:cubicBezTo>
                    <a:pt x="2464696" y="321905"/>
                    <a:pt x="2818908" y="326767"/>
                    <a:pt x="2956368" y="289293"/>
                  </a:cubicBezTo>
                  <a:lnTo>
                    <a:pt x="2965496" y="286241"/>
                  </a:lnTo>
                  <a:lnTo>
                    <a:pt x="2975020" y="289565"/>
                  </a:lnTo>
                  <a:cubicBezTo>
                    <a:pt x="2999356" y="299483"/>
                    <a:pt x="3020852" y="310001"/>
                    <a:pt x="3038844" y="321377"/>
                  </a:cubicBezTo>
                  <a:cubicBezTo>
                    <a:pt x="3182776" y="412393"/>
                    <a:pt x="3081176" y="547861"/>
                    <a:pt x="3140444" y="626177"/>
                  </a:cubicBezTo>
                  <a:cubicBezTo>
                    <a:pt x="3177488" y="675125"/>
                    <a:pt x="3221144" y="670329"/>
                    <a:pt x="3277616" y="695505"/>
                  </a:cubicBezTo>
                  <a:lnTo>
                    <a:pt x="3306984" y="711547"/>
                  </a:lnTo>
                  <a:lnTo>
                    <a:pt x="3315724" y="751363"/>
                  </a:lnTo>
                  <a:cubicBezTo>
                    <a:pt x="3346548" y="866651"/>
                    <a:pt x="3413988" y="1037001"/>
                    <a:pt x="3445244" y="1136717"/>
                  </a:cubicBezTo>
                  <a:cubicBezTo>
                    <a:pt x="3498584" y="1306897"/>
                    <a:pt x="3616692" y="1516447"/>
                    <a:pt x="3650984" y="1654877"/>
                  </a:cubicBezTo>
                  <a:cubicBezTo>
                    <a:pt x="3659556" y="1689485"/>
                    <a:pt x="3660588" y="1717981"/>
                    <a:pt x="3658128" y="1743341"/>
                  </a:cubicBezTo>
                  <a:lnTo>
                    <a:pt x="3651444" y="1777055"/>
                  </a:lnTo>
                  <a:lnTo>
                    <a:pt x="3588596" y="1757747"/>
                  </a:lnTo>
                  <a:cubicBezTo>
                    <a:pt x="3483028" y="1732981"/>
                    <a:pt x="3376664" y="1722187"/>
                    <a:pt x="3285224" y="1723457"/>
                  </a:cubicBezTo>
                  <a:cubicBezTo>
                    <a:pt x="3102344" y="1725997"/>
                    <a:pt x="2910572" y="1882207"/>
                    <a:pt x="2789924" y="1891097"/>
                  </a:cubicBezTo>
                  <a:cubicBezTo>
                    <a:pt x="2669276" y="1899987"/>
                    <a:pt x="2692132" y="1789497"/>
                    <a:pt x="2561324" y="1776797"/>
                  </a:cubicBezTo>
                  <a:cubicBezTo>
                    <a:pt x="2430516" y="1764097"/>
                    <a:pt x="2279384" y="1877127"/>
                    <a:pt x="2005064" y="1814897"/>
                  </a:cubicBezTo>
                  <a:cubicBezTo>
                    <a:pt x="1730744" y="1752667"/>
                    <a:pt x="1211316" y="1370397"/>
                    <a:pt x="915404" y="1403417"/>
                  </a:cubicBezTo>
                  <a:cubicBezTo>
                    <a:pt x="841428" y="1411673"/>
                    <a:pt x="761972" y="1445169"/>
                    <a:pt x="684304" y="1492953"/>
                  </a:cubicBezTo>
                  <a:lnTo>
                    <a:pt x="575128" y="1570373"/>
                  </a:lnTo>
                  <a:lnTo>
                    <a:pt x="533672" y="1556145"/>
                  </a:lnTo>
                  <a:cubicBezTo>
                    <a:pt x="407172" y="1512069"/>
                    <a:pt x="226216" y="1445599"/>
                    <a:pt x="84604" y="1394029"/>
                  </a:cubicBezTo>
                  <a:lnTo>
                    <a:pt x="78152" y="1391689"/>
                  </a:lnTo>
                  <a:lnTo>
                    <a:pt x="81020" y="1389081"/>
                  </a:lnTo>
                  <a:cubicBezTo>
                    <a:pt x="90624" y="1379611"/>
                    <a:pt x="98796" y="1370715"/>
                    <a:pt x="105144" y="1362777"/>
                  </a:cubicBezTo>
                  <a:cubicBezTo>
                    <a:pt x="155944" y="1299277"/>
                    <a:pt x="158060" y="1242127"/>
                    <a:pt x="105144" y="1159577"/>
                  </a:cubicBezTo>
                  <a:cubicBezTo>
                    <a:pt x="91916" y="1138939"/>
                    <a:pt x="68764" y="1115657"/>
                    <a:pt x="40652" y="1091017"/>
                  </a:cubicBezTo>
                  <a:lnTo>
                    <a:pt x="0" y="1057939"/>
                  </a:lnTo>
                  <a:lnTo>
                    <a:pt x="58776" y="1036801"/>
                  </a:lnTo>
                  <a:cubicBezTo>
                    <a:pt x="403876" y="899789"/>
                    <a:pt x="839628" y="569159"/>
                    <a:pt x="1032244" y="422977"/>
                  </a:cubicBezTo>
                  <a:cubicBezTo>
                    <a:pt x="1269312" y="243061"/>
                    <a:pt x="1167712" y="73727"/>
                    <a:pt x="1260844" y="16577"/>
                  </a:cubicBezTo>
                  <a:cubicBezTo>
                    <a:pt x="1284128" y="2289"/>
                    <a:pt x="1308072" y="-1679"/>
                    <a:pt x="1332976" y="603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6" name="直線矢印コネクタ 2015">
              <a:extLst>
                <a:ext uri="{FF2B5EF4-FFF2-40B4-BE49-F238E27FC236}">
                  <a16:creationId xmlns:a16="http://schemas.microsoft.com/office/drawing/2014/main" id="{C44E11A5-8C47-308F-AD4E-3DCD9A773BAB}"/>
                </a:ext>
              </a:extLst>
            </p:cNvPr>
            <p:cNvCxnSpPr>
              <a:cxnSpLocks/>
            </p:cNvCxnSpPr>
            <p:nvPr/>
          </p:nvCxnSpPr>
          <p:spPr>
            <a:xfrm>
              <a:off x="4791584" y="4295692"/>
              <a:ext cx="1204913" cy="1111568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6430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91784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pptx325_日本地図から見た埼玉県の場所イラスト</dc:title>
  <dc:subject>pptx325_日本地図から見た埼玉県の場所イラスト</dc:subject>
  <dc:creator>でじけろお</dc:creator>
  <cp:revision>1</cp:revision>
  <dcterms:created xsi:type="dcterms:W3CDTF">2018-05-20T00:31:01Z</dcterms:created>
  <dcterms:modified xsi:type="dcterms:W3CDTF">2025-12-14T01:16:22Z</dcterms:modified>
  <cp:version>1</cp:version>
</cp:coreProperties>
</file>